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4"/>
  </p:notesMasterIdLst>
  <p:handoutMasterIdLst>
    <p:handoutMasterId r:id="rId15"/>
  </p:handoutMasterIdLst>
  <p:sldIdLst>
    <p:sldId id="373" r:id="rId7"/>
    <p:sldId id="416" r:id="rId8"/>
    <p:sldId id="417" r:id="rId9"/>
    <p:sldId id="418" r:id="rId10"/>
    <p:sldId id="419" r:id="rId11"/>
    <p:sldId id="370" r:id="rId12"/>
    <p:sldId id="369" r:id="rId13"/>
  </p:sldIdLst>
  <p:sldSz cx="9144000" cy="6858000" type="screen4x3"/>
  <p:notesSz cx="7023100" cy="9309100"/>
  <p:custDataLst>
    <p:tags r:id="rId16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9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0" r:link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4217</TotalTime>
  <Words>224</Words>
  <Application>Microsoft Office PowerPoint</Application>
  <PresentationFormat>On-screen Show (4:3)</PresentationFormat>
  <Paragraphs>61</Paragraphs>
  <Slides>7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1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317</cp:revision>
  <cp:lastPrinted>2015-07-29T21:30:37Z</cp:lastPrinted>
  <dcterms:created xsi:type="dcterms:W3CDTF">2017-09-21T08:49:16Z</dcterms:created>
  <dcterms:modified xsi:type="dcterms:W3CDTF">2019-02-26T17:05:07Z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